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9" r:id="rId4"/>
    <p:sldId id="257" r:id="rId5"/>
    <p:sldId id="258" r:id="rId6"/>
    <p:sldId id="261" r:id="rId7"/>
    <p:sldId id="268" r:id="rId8"/>
    <p:sldId id="263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0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2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1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3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1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7A49-12E6-406B-AD6A-0DC35E864D50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0652-069D-4865-9B99-688C103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4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informugra.ru/upload/iblock/538/5383bd15cc494dd831d78b900a9b4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33544" y="834028"/>
            <a:ext cx="1879301" cy="33818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122" name="Picture 2" descr="http://www.mngz.ru/uploads/posts/stav.bezformata.ru/06/10/1_v-chechne-zaderzhan-podozrevaemyy-v-napadenii-na-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" y="3611177"/>
            <a:ext cx="4640179" cy="30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cs.v6.top.rbk.ru/v6_top_pics/media/img/0/00/284169371233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40" y="3606224"/>
            <a:ext cx="4604084" cy="30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1.stc.m.kpcdn.net/share/i/4/960086/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38" y="1032676"/>
            <a:ext cx="3850105" cy="26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lphagroup.ru/upload/gazeta1/bud/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6" y="319137"/>
            <a:ext cx="4405563" cy="30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11579" y="171246"/>
            <a:ext cx="7243745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14 июня 1995 года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захват больницы в Буденновске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ew.stihi.ru/pics/2011/02/28/7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2" y="150145"/>
            <a:ext cx="5907251" cy="304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gconv.com/pars_docs/refs/79/78500/78500_html_m4ebec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0" y="3192379"/>
            <a:ext cx="4893381" cy="3570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57.fotki.com/v773/photos/7/74020/689319/IMG_0345-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18" y="316999"/>
            <a:ext cx="4557963" cy="303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img.rg.ru/i/gallery/119901f3/a77c6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99" y="3355641"/>
            <a:ext cx="5224878" cy="354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67633" y="105143"/>
            <a:ext cx="7724367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 августа 2000 года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взрыв в метро на ст. Пушкинская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44" y="1244473"/>
            <a:ext cx="5702256" cy="446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http://grim.in.ua/sites/default/files/images/news/2013/10/23-terakt-dubrovka-2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2" y="86005"/>
            <a:ext cx="4652211" cy="348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db.voanews.com/BDFCA46B-4D04-442A-B168-2F81EA3C3096_cx0_cy1_cw0_mw1024_s_n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8" y="3677570"/>
            <a:ext cx="5527609" cy="310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0.demotix.com/sites/default/files/imagecache/a_scale_large/400-0/photos/1288103269-the-moscow-theatre-hostage-crisis-remembered--moscow_4867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802"/>
            <a:ext cx="4686260" cy="3513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.pixanews.com/wp-content/uploads/2012/11/Dubrovka_www.pixanews.com-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46" y="697003"/>
            <a:ext cx="5027462" cy="2980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1544" y="86005"/>
            <a:ext cx="6139403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23 октября 2002 г.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захват театра в Москве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5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fx.dagbladet.no/labrador/179/179833/17983334/jpg/active/978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87" y="4254394"/>
            <a:ext cx="5260489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vingitblog.com/wp-content/uploads/2013/09/9-11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214174"/>
            <a:ext cx="6163343" cy="39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apcache.boston.com/universal/site_graphics/blogs/bigpicture/sep1109_09_11/s01_H6880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682">
            <a:off x="5020711" y="2700591"/>
            <a:ext cx="6770473" cy="43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07722" y="431195"/>
            <a:ext cx="5564905" cy="1775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11 сентября 2001 г. – взрыв башен -близнецов в США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ppt.net/u/storage/ppt_21142/1495a-1406451782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12" y="3676991"/>
            <a:ext cx="4193955" cy="3145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m2-tub-ru.yandex.net/i?id=b673cac46ea6df948736a82ef558237b&amp;n=33&amp;h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58" y="70631"/>
            <a:ext cx="2025244" cy="4413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rpp.nashaucheba.ru/pars_docs/refs/106/105300/img1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13" y="3688367"/>
            <a:ext cx="3920946" cy="294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cirota.ru/forum/images/80/8070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1" y="125391"/>
            <a:ext cx="4663631" cy="349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lania.news-r.ru/upload/iblock/851/851a4a58d2fa2138524f7ad5589a4d8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38" y="251569"/>
            <a:ext cx="4653429" cy="3106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.obozrevatel.ua/8/692319/gallery/210244_image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38" y="4247271"/>
            <a:ext cx="3862779" cy="257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639" y="3119961"/>
            <a:ext cx="6193722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1 сентября 2004 года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захват школы в Беслане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informugra.ru/upload/iblock/538/5383bd15cc494dd831d78b900a9b4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gcdn.luxnet.ua/radio24/resources/photos/news/940x529/201409/23630.jpg?141089187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" y="168442"/>
            <a:ext cx="11886925" cy="6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5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informugra.ru/upload/iblock/538/5383bd15cc494dd831d78b900a9b4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  </vt:lpstr>
      <vt:lpstr>11 сентября 2001 г. – взрыв башен -близнецов в США</vt:lpstr>
      <vt:lpstr>1 сентября 2004 года –  захват школы в Беслане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25</cp:revision>
  <dcterms:created xsi:type="dcterms:W3CDTF">2015-08-29T09:24:39Z</dcterms:created>
  <dcterms:modified xsi:type="dcterms:W3CDTF">2015-08-30T08:48:33Z</dcterms:modified>
</cp:coreProperties>
</file>