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0" r:id="rId3"/>
    <p:sldId id="259" r:id="rId4"/>
    <p:sldId id="257" r:id="rId5"/>
    <p:sldId id="258" r:id="rId6"/>
    <p:sldId id="261" r:id="rId7"/>
    <p:sldId id="268" r:id="rId8"/>
    <p:sldId id="263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35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8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30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0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2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1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97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3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30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7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1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B7A49-12E6-406B-AD6A-0DC35E864D50}" type="datetimeFigureOut">
              <a:rPr lang="ru-RU" smtClean="0"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E0652-069D-4865-9B99-688C103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4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://www.informugra.ru/upload/iblock/538/5383bd15cc494dd831d78b900a9b4a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69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7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33544" y="834028"/>
            <a:ext cx="1879301" cy="338181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122" name="Picture 2" descr="http://www.mngz.ru/uploads/posts/stav.bezformata.ru/06/10/1_v-chechne-zaderzhan-podozrevaemyy-v-napadenii-na-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6" y="3611177"/>
            <a:ext cx="4640179" cy="306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ics.v6.top.rbk.ru/v6_top_pics/media/img/0/00/284169371233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240" y="3606224"/>
            <a:ext cx="4604084" cy="306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1.stc.m.kpcdn.net/share/i/4/960086/b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838" y="1032676"/>
            <a:ext cx="3850105" cy="268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alphagroup.ru/upload/gazeta1/bud/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16" y="319137"/>
            <a:ext cx="4405563" cy="303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411579" y="171246"/>
            <a:ext cx="7243745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14 июня 1995 года –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захват больницы в Буденновске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new.stihi.ru/pics/2011/02/28/77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2" y="150145"/>
            <a:ext cx="5907251" cy="3042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bgconv.com/pars_docs/refs/79/78500/78500_html_m4ebec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50" y="3192379"/>
            <a:ext cx="4893381" cy="3570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ages57.fotki.com/v773/photos/7/74020/689319/IMG_0345-v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18" y="316999"/>
            <a:ext cx="4557963" cy="3038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cdnimg.rg.ru/i/gallery/119901f3/a77c60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699" y="3355641"/>
            <a:ext cx="5224878" cy="3544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467633" y="105143"/>
            <a:ext cx="7724367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C00000"/>
                </a:solidFill>
              </a:rPr>
              <a:t>8 августа 2000 года –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взрыв в метро на ст. Пушкинская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544" y="1244473"/>
            <a:ext cx="5702256" cy="4462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2050" name="Picture 2" descr="http://grim.in.ua/sites/default/files/images/news/2013/10/23-terakt-dubrovka-2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92" y="86005"/>
            <a:ext cx="4652211" cy="3489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db.voanews.com/BDFCA46B-4D04-442A-B168-2F81EA3C3096_cx0_cy1_cw0_mw1024_s_n_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78" y="3677570"/>
            <a:ext cx="5527609" cy="3109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tatic0.demotix.com/sites/default/files/imagecache/a_scale_large/400-0/photos/1288103269-the-moscow-theatre-hostage-crisis-remembered--moscow_4867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3802"/>
            <a:ext cx="4686260" cy="3513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.pixanews.com/wp-content/uploads/2012/11/Dubrovka_www.pixanews.com-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346" y="697003"/>
            <a:ext cx="5027462" cy="2980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651544" y="86005"/>
            <a:ext cx="6139403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C00000"/>
                </a:solidFill>
              </a:rPr>
              <a:t>23 октября 2002 г. –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захват театра в Москве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5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gfx.dagbladet.no/labrador/179/179833/17983334/jpg/active/978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87" y="4254394"/>
            <a:ext cx="5260489" cy="295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vingitblog.com/wp-content/uploads/2013/09/9-11-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" y="214174"/>
            <a:ext cx="6163343" cy="398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napcache.boston.com/universal/site_graphics/blogs/bigpicture/sep1109_09_11/s01_H68808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5682">
            <a:off x="5020711" y="2700591"/>
            <a:ext cx="6770473" cy="431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07722" y="431195"/>
            <a:ext cx="5564905" cy="17755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11 сентября 2001 г. – взрыв башен -близнецов в США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8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ippt.net/u/storage/ppt_21142/1495a-1406451782-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412" y="3676991"/>
            <a:ext cx="4193955" cy="3145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im2-tub-ru.yandex.net/i?id=b673cac46ea6df948736a82ef558237b&amp;n=33&amp;h=1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958" y="70631"/>
            <a:ext cx="2025244" cy="4413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rpp.nashaucheba.ru/pars_docs/refs/106/105300/img19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313" y="3688367"/>
            <a:ext cx="3920946" cy="2940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cirota.ru/forum/images/80/80709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1" y="125391"/>
            <a:ext cx="4663631" cy="3497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alania.news-r.ru/upload/iblock/851/851a4a58d2fa2138524f7ad5589a4d8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938" y="251569"/>
            <a:ext cx="4653429" cy="3106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i.obozrevatel.ua/8/692319/gallery/210244_image_larg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138" y="4247271"/>
            <a:ext cx="3862779" cy="2575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639" y="3119961"/>
            <a:ext cx="6193722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b="1" dirty="0" smtClean="0">
                <a:solidFill>
                  <a:srgbClr val="C00000"/>
                </a:solidFill>
              </a:rPr>
              <a:t>1 сентября 2004 года –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захват школы в Беслане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85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://www.informugra.ru/upload/iblock/538/5383bd15cc494dd831d78b900a9b4a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69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3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imgcdn.luxnet.ua/radio24/resources/photos/news/940x529/201409/23630.jpg?1410891871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5" y="168442"/>
            <a:ext cx="11886925" cy="668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559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://www.informugra.ru/upload/iblock/538/5383bd15cc494dd831d78b900a9b4a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515600" cy="69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5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34</Words>
  <Application>Microsoft Office PowerPoint</Application>
  <PresentationFormat>Широкоэкранный</PresentationFormat>
  <Paragraphs>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  </vt:lpstr>
      <vt:lpstr>11 сентября 2001 г. – взрыв башен -близнецов в США</vt:lpstr>
      <vt:lpstr>1 сентября 2004 года –  захват школы в Беслане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Домашний</dc:creator>
  <cp:lastModifiedBy>Домашний</cp:lastModifiedBy>
  <cp:revision>25</cp:revision>
  <dcterms:created xsi:type="dcterms:W3CDTF">2015-08-29T09:24:39Z</dcterms:created>
  <dcterms:modified xsi:type="dcterms:W3CDTF">2015-08-30T08:48:33Z</dcterms:modified>
</cp:coreProperties>
</file>